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5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78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EC849-3A83-491A-8521-9EB38BD834BE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E807D-1CD6-46AD-8AE8-E44C1920C4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09288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EC849-3A83-491A-8521-9EB38BD834BE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E807D-1CD6-46AD-8AE8-E44C1920C4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81741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EC849-3A83-491A-8521-9EB38BD834BE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E807D-1CD6-46AD-8AE8-E44C1920C4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79795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EC849-3A83-491A-8521-9EB38BD834BE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E807D-1CD6-46AD-8AE8-E44C1920C4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782792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EC849-3A83-491A-8521-9EB38BD834BE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E807D-1CD6-46AD-8AE8-E44C1920C4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1479812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EC849-3A83-491A-8521-9EB38BD834BE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E807D-1CD6-46AD-8AE8-E44C1920C4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965727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EC849-3A83-491A-8521-9EB38BD834BE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E807D-1CD6-46AD-8AE8-E44C1920C4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938704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EC849-3A83-491A-8521-9EB38BD834BE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E807D-1CD6-46AD-8AE8-E44C1920C4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81640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EC849-3A83-491A-8521-9EB38BD834BE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E807D-1CD6-46AD-8AE8-E44C1920C4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76252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EC849-3A83-491A-8521-9EB38BD834BE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E807D-1CD6-46AD-8AE8-E44C1920C4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87172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EC849-3A83-491A-8521-9EB38BD834BE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E807D-1CD6-46AD-8AE8-E44C1920C4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0794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EC849-3A83-491A-8521-9EB38BD834BE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E807D-1CD6-46AD-8AE8-E44C1920C4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56859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EC849-3A83-491A-8521-9EB38BD834BE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E807D-1CD6-46AD-8AE8-E44C1920C4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59381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EC849-3A83-491A-8521-9EB38BD834BE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E807D-1CD6-46AD-8AE8-E44C1920C4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39741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EC849-3A83-491A-8521-9EB38BD834BE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E807D-1CD6-46AD-8AE8-E44C1920C4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45301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EC849-3A83-491A-8521-9EB38BD834BE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E807D-1CD6-46AD-8AE8-E44C1920C4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00017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EC849-3A83-491A-8521-9EB38BD834BE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45E807D-1CD6-46AD-8AE8-E44C1920C4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9768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Экспериментальная </a:t>
            </a:r>
            <a:r>
              <a:rPr lang="ru-RU" dirty="0" smtClean="0"/>
              <a:t>площадка при </a:t>
            </a:r>
            <a:br>
              <a:rPr lang="ru-RU" dirty="0" smtClean="0"/>
            </a:br>
            <a:r>
              <a:rPr lang="ru-RU" dirty="0" smtClean="0"/>
              <a:t>МКОУ СОШ №22 им. С.Н. </a:t>
            </a:r>
            <a:r>
              <a:rPr lang="ru-RU" dirty="0" err="1" smtClean="0"/>
              <a:t>Пальчука</a:t>
            </a:r>
            <a:r>
              <a:rPr lang="ru-RU" dirty="0" smtClean="0"/>
              <a:t> </a:t>
            </a:r>
            <a:r>
              <a:rPr lang="ru-RU" dirty="0" err="1" smtClean="0"/>
              <a:t>п.Этыркэн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78138" y="2169391"/>
            <a:ext cx="3195060" cy="4688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1056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502" y="472052"/>
            <a:ext cx="8706710" cy="5233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64672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53275" y="472703"/>
            <a:ext cx="7766936" cy="1646302"/>
          </a:xfrm>
        </p:spPr>
        <p:txBody>
          <a:bodyPr/>
          <a:lstStyle/>
          <a:p>
            <a:pPr algn="l"/>
            <a:r>
              <a:rPr lang="ru-RU" sz="2800" dirty="0" smtClean="0"/>
              <a:t>Компетенция учащихся по окончании второго года обучения (технико-тактическая подготовка).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53275" y="2402338"/>
            <a:ext cx="7766936" cy="3264366"/>
          </a:xfrm>
        </p:spPr>
        <p:txBody>
          <a:bodyPr>
            <a:normAutofit fontScale="47500" lnSpcReduction="20000"/>
          </a:bodyPr>
          <a:lstStyle/>
          <a:p>
            <a:pPr marL="6350" marR="6350" indent="-6350" algn="l">
              <a:lnSpc>
                <a:spcPct val="102000"/>
              </a:lnSpc>
              <a:spcAft>
                <a:spcPts val="40"/>
              </a:spcAft>
            </a:pPr>
            <a:r>
              <a:rPr lang="ru-RU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ru-RU" sz="50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Обучающиеся </a:t>
            </a:r>
            <a:r>
              <a:rPr lang="ru-RU" sz="5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должны научиться выполнять удары по мячу ведущей </a:t>
            </a:r>
            <a:r>
              <a:rPr lang="ru-RU" sz="50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ногой </a:t>
            </a:r>
            <a:r>
              <a:rPr lang="ru-RU" sz="5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(внутренней стороной стопы, серединой подъема), удар по мячу головой, стоя на месте, ведение мяча носком, средней частью подъема, остановки мяча подошвой и внутренней стороной стопы, выполнить обманные движения «с уходом в сторону», правильно располагаться в играх на малой площадке, в ограниченных составах 3х3, 4х4 ,5х5, определять и понимать игровые ситуации для ведения мяча, обводки соперника, передач мяча партнеру.</a:t>
            </a:r>
            <a:endParaRPr lang="ru-RU" sz="5000" dirty="0">
              <a:solidFill>
                <a:srgbClr val="181717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724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88880" y="206062"/>
            <a:ext cx="8486939" cy="4404575"/>
          </a:xfrm>
        </p:spPr>
        <p:txBody>
          <a:bodyPr/>
          <a:lstStyle/>
          <a:p>
            <a:pPr algn="l"/>
            <a:r>
              <a:rPr lang="ru-RU" sz="2800" dirty="0">
                <a:solidFill>
                  <a:srgbClr val="002060"/>
                </a:solidFill>
              </a:rPr>
              <a:t>Программа состоит из шести разделов</a:t>
            </a:r>
            <a:r>
              <a:rPr lang="ru-RU" sz="2800" dirty="0" smtClean="0">
                <a:solidFill>
                  <a:srgbClr val="002060"/>
                </a:solidFill>
              </a:rPr>
              <a:t>:</a:t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>
                <a:solidFill>
                  <a:srgbClr val="002060"/>
                </a:solidFill>
              </a:rPr>
              <a:t/>
            </a:r>
            <a:br>
              <a:rPr lang="ru-RU" sz="2800" dirty="0">
                <a:solidFill>
                  <a:srgbClr val="002060"/>
                </a:solidFill>
              </a:rPr>
            </a:br>
            <a:r>
              <a:rPr lang="ru-RU" sz="2800" dirty="0"/>
              <a:t>1.	основы знаний по физической культуре и спорту.</a:t>
            </a:r>
            <a:br>
              <a:rPr lang="ru-RU" sz="2800" dirty="0"/>
            </a:br>
            <a:r>
              <a:rPr lang="ru-RU" sz="2800" dirty="0"/>
              <a:t>2.	охраны труда и техника безопасности на уроках физической культуры и занятиях спортом. </a:t>
            </a:r>
            <a:br>
              <a:rPr lang="ru-RU" sz="2800" dirty="0"/>
            </a:br>
            <a:r>
              <a:rPr lang="ru-RU" sz="2800" dirty="0"/>
              <a:t>3.	общая физическая подготовка.</a:t>
            </a:r>
            <a:br>
              <a:rPr lang="ru-RU" sz="2800" dirty="0"/>
            </a:br>
            <a:r>
              <a:rPr lang="ru-RU" sz="2800" dirty="0"/>
              <a:t>4.	специальная физическая подготовка.</a:t>
            </a:r>
            <a:br>
              <a:rPr lang="ru-RU" sz="2800" dirty="0"/>
            </a:br>
            <a:r>
              <a:rPr lang="ru-RU" sz="2800" dirty="0"/>
              <a:t>5.	технико-тактическая подготовка.</a:t>
            </a:r>
            <a:br>
              <a:rPr lang="ru-RU" sz="2800" dirty="0"/>
            </a:br>
            <a:r>
              <a:rPr lang="ru-RU" sz="2800" dirty="0"/>
              <a:t>6.	контрольные и тестовые упражнения.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38886" y="6085695"/>
            <a:ext cx="7766936" cy="1096899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4988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85027" y="512093"/>
            <a:ext cx="4011243" cy="5978480"/>
          </a:xfrm>
          <a:prstGeom prst="rect">
            <a:avLst/>
          </a:prstGeom>
        </p:spPr>
      </p:pic>
      <p:pic>
        <p:nvPicPr>
          <p:cNvPr id="8" name="Объект 7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401181" y="421940"/>
            <a:ext cx="3565512" cy="467679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181" y="5098738"/>
            <a:ext cx="3565512" cy="1430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578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609600"/>
            <a:ext cx="8627856" cy="5185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5805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561" y="1086948"/>
            <a:ext cx="8001408" cy="4809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7172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946" y="698902"/>
            <a:ext cx="8393575" cy="504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77694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946" y="465838"/>
            <a:ext cx="8438499" cy="5072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21044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428" y="523568"/>
            <a:ext cx="8599575" cy="5168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5970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017" y="465838"/>
            <a:ext cx="8652767" cy="5200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0472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184</TotalTime>
  <Words>20</Words>
  <Application>Microsoft Office PowerPoint</Application>
  <PresentationFormat>Произвольный</PresentationFormat>
  <Paragraphs>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Грань</vt:lpstr>
      <vt:lpstr>Экспериментальная площадка при  МКОУ СОШ №22 им. С.Н. Пальчука п.Этыркэн</vt:lpstr>
      <vt:lpstr>Программа состоит из шести разделов:  1. основы знаний по физической культуре и спорту. 2. охраны труда и техника безопасности на уроках физической культуры и занятиях спортом.  3. общая физическая подготовка. 4. специальная физическая подготовка. 5. технико-тактическая подготовка. 6. контрольные и тестовые упражнения.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Компетенция учащихся по окончании второго года обучения (технико-тактическая подготовка).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Эксперементальная площадка при  МКОУ СОШ №22 им. С.Н. Пальчука п.Этыркэн</dc:title>
  <dc:creator>Пользователь Windows</dc:creator>
  <cp:lastModifiedBy>Школа</cp:lastModifiedBy>
  <cp:revision>15</cp:revision>
  <dcterms:created xsi:type="dcterms:W3CDTF">2014-05-26T08:20:23Z</dcterms:created>
  <dcterms:modified xsi:type="dcterms:W3CDTF">2014-06-06T03:43:43Z</dcterms:modified>
</cp:coreProperties>
</file>