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93F88-0475-4370-A9F8-B438F37E43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37EDD4-50FD-497D-B19A-12F14E264B24}">
      <dgm:prSet custT="1"/>
      <dgm:spPr/>
      <dgm:t>
        <a:bodyPr/>
        <a:lstStyle/>
        <a:p>
          <a:pPr rtl="0"/>
          <a:r>
            <a: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Основы </a:t>
          </a:r>
          <a:r>
            <a: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православной культуры и светской этики</a:t>
          </a:r>
          <a:endParaRPr lang="ru-RU" sz="44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               4 класс </a:t>
          </a:r>
          <a:endParaRPr lang="ru-RU" sz="4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5F9BE9-B3E4-4435-A440-390335D6D400}" type="parTrans" cxnId="{D38EC020-630D-4696-AE7C-19537DE091E6}">
      <dgm:prSet/>
      <dgm:spPr/>
      <dgm:t>
        <a:bodyPr/>
        <a:lstStyle/>
        <a:p>
          <a:endParaRPr lang="ru-RU"/>
        </a:p>
      </dgm:t>
    </dgm:pt>
    <dgm:pt modelId="{351B6995-C98A-4B30-A6D9-D1EBC51AE62E}" type="sibTrans" cxnId="{D38EC020-630D-4696-AE7C-19537DE091E6}">
      <dgm:prSet/>
      <dgm:spPr/>
      <dgm:t>
        <a:bodyPr/>
        <a:lstStyle/>
        <a:p>
          <a:endParaRPr lang="ru-RU"/>
        </a:p>
      </dgm:t>
    </dgm:pt>
    <dgm:pt modelId="{37DB6D85-F254-428C-A9F2-85895A1C2573}" type="pres">
      <dgm:prSet presAssocID="{6AB93F88-0475-4370-A9F8-B438F37E43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DD34E-A555-4EBF-8CB0-0FBD494A3AB5}" type="pres">
      <dgm:prSet presAssocID="{6537EDD4-50FD-497D-B19A-12F14E264B24}" presName="parentText" presStyleLbl="node1" presStyleIdx="0" presStyleCnt="1" custScaleY="325095" custLinFactNeighborX="885" custLinFactNeighborY="-27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EC020-630D-4696-AE7C-19537DE091E6}" srcId="{6AB93F88-0475-4370-A9F8-B438F37E431D}" destId="{6537EDD4-50FD-497D-B19A-12F14E264B24}" srcOrd="0" destOrd="0" parTransId="{375F9BE9-B3E4-4435-A440-390335D6D400}" sibTransId="{351B6995-C98A-4B30-A6D9-D1EBC51AE62E}"/>
    <dgm:cxn modelId="{476C7042-F56F-4173-B1E4-A96F9D471598}" type="presOf" srcId="{6AB93F88-0475-4370-A9F8-B438F37E431D}" destId="{37DB6D85-F254-428C-A9F2-85895A1C2573}" srcOrd="0" destOrd="0" presId="urn:microsoft.com/office/officeart/2005/8/layout/vList2"/>
    <dgm:cxn modelId="{63B81427-4D58-482C-93C6-3C265F5399B7}" type="presOf" srcId="{6537EDD4-50FD-497D-B19A-12F14E264B24}" destId="{7ACDD34E-A555-4EBF-8CB0-0FBD494A3AB5}" srcOrd="0" destOrd="0" presId="urn:microsoft.com/office/officeart/2005/8/layout/vList2"/>
    <dgm:cxn modelId="{E51C3732-1F3E-4F13-8D83-5C26A5B126AE}" type="presParOf" srcId="{37DB6D85-F254-428C-A9F2-85895A1C2573}" destId="{7ACDD34E-A555-4EBF-8CB0-0FBD494A3A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DD34E-A555-4EBF-8CB0-0FBD494A3AB5}">
      <dsp:nvSpPr>
        <dsp:cNvPr id="0" name=""/>
        <dsp:cNvSpPr/>
      </dsp:nvSpPr>
      <dsp:spPr>
        <a:xfrm>
          <a:off x="0" y="0"/>
          <a:ext cx="8072494" cy="1784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Основы </a:t>
          </a:r>
          <a:r>
            <a:rPr lang="ru-RU" sz="4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православной культуры и светской этики</a:t>
          </a:r>
          <a:endParaRPr lang="ru-RU" sz="44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               4 класс </a:t>
          </a:r>
          <a:endParaRPr lang="ru-RU" sz="4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098" y="87098"/>
        <a:ext cx="7898298" cy="1610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B0E06B-687A-4AC2-B54F-981188A84BA9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E4A201-2BA3-471A-8BDC-8978B181B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ululu.ru/aforizmy/author/29/" TargetMode="External"/><Relationship Id="rId2" Type="http://schemas.openxmlformats.org/officeDocument/2006/relationships/hyperlink" Target="http://tululu.ru/aforizmy/author/15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7919473"/>
              </p:ext>
            </p:extLst>
          </p:nvPr>
        </p:nvGraphicFramePr>
        <p:xfrm>
          <a:off x="571472" y="285728"/>
          <a:ext cx="8072494" cy="178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786842" cy="1500198"/>
          </a:xfrm>
        </p:spPr>
        <p:txBody>
          <a:bodyPr>
            <a:normAutofit lnSpcReduction="10000"/>
          </a:bodyPr>
          <a:lstStyle/>
          <a:p>
            <a:endParaRPr lang="ru-RU" sz="4800" b="1" dirty="0" smtClean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rgbClr val="002060"/>
                </a:solidFill>
              </a:rPr>
              <a:t>«Счастье и смысл жизни»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72514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400" dirty="0" smtClean="0"/>
              <a:t> </a:t>
            </a:r>
          </a:p>
        </p:txBody>
      </p:sp>
      <p:pic>
        <p:nvPicPr>
          <p:cNvPr id="1026" name="Picture 2" descr="C:\Documents and Settings\Администратор\Рабочий стол\67a0e3bf46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3143248"/>
            <a:ext cx="4643470" cy="314327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дети\98862845_large_46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143248"/>
            <a:ext cx="3929122" cy="31432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16950" y="6430974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Учитель: Маркина О.А.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7857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Смысл жизни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572560" cy="3071834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Смысл жизни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то, ради чего проживается человеком его индивидуальная жизнь.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Видение смысла жизни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это видение  перспективы, видение будущего, ради которого стоит жить. </a:t>
            </a:r>
          </a:p>
          <a:p>
            <a:endParaRPr lang="ru-RU" dirty="0"/>
          </a:p>
        </p:txBody>
      </p:sp>
      <p:pic>
        <p:nvPicPr>
          <p:cNvPr id="6146" name="Picture 2" descr="C:\Documents and Settings\Администратор\Рабочий стол\дети\7359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282" y="3643314"/>
            <a:ext cx="4316122" cy="3044394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дети\3704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392909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86808" cy="6429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 делятся на четыре типа личностей: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8858280" cy="5857916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тип личности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учёные (люди склонные к эффективному обучению и изучению). Они стремятся к познанию и хотят делиться и давать знание другим людям. Основная главная черта этих людей — честность.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тип личности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люди, склонные к эффективному управлению, руководству, защите, установлению правил, законов. Они чего бы это не стоило, стремятся сделать жизнь справедливой, правильной. Основная их черта характера — стремление к милосердию и справедливости.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тип личности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люди, склонные заниматься торговой и хозяйственной деятельностью. Их основная черта – щедрость и одновременно желание богатства.</a:t>
            </a: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Четвёртый тип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люди, которые любят мастерить, делать какую-то практическую работу. Основная их черта — трудолюбие.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329642" cy="4000528"/>
          </a:xfrm>
        </p:spPr>
        <p:txBody>
          <a:bodyPr>
            <a:normAutofit fontScale="85000" lnSpcReduction="20000"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 жизни есть только одно несомненное счастье -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жить для другого.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  <a:hlinkClick r:id="rId2" tooltip="Лев Николаевич Толстой - все афоризмы"/>
              </a:rPr>
              <a:t>Лев Николаевич Толстой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Лучшее наслаждение, самая высокая радость в жизни -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чувствовать себя нужным близким людям!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  <a:hlinkClick r:id="rId3" tooltip="Антон Павлович Чехов - все афоризмы"/>
              </a:rPr>
              <a:t>Антон Павлович Чехов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195" name="Picture 3" descr="C:\Documents and Settings\Администратор\Рабочий стол\дети\___1_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4143404" cy="2928958"/>
          </a:xfrm>
          <a:prstGeom prst="rect">
            <a:avLst/>
          </a:prstGeom>
          <a:noFill/>
        </p:spPr>
      </p:pic>
      <p:pic>
        <p:nvPicPr>
          <p:cNvPr id="8196" name="Picture 4" descr="C:\Documents and Settings\Администратор\Рабочий стол\дети\0a2f48df4de7913e81d3f6e535a5afd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364333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58280" cy="3929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Счастливая жизнь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это жизнь разносторонняя, полнокровная. Она включает все стороны жизнедеятельности человека – активное участие в общественно-политической жизни, в управлении делами общества и коллектива, добросовестный труд на благо общества, благополучие в семейной жизни, товарищеское отношение в коллективе – всё это необходимые компоненты счастливой жизни.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Администратор\Рабочий стол\дети\Рисунок1njv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851" y="3587377"/>
            <a:ext cx="3975553" cy="3056333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дети\DSC_0904_изменить размер_изменить разм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400052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дети\04.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86124"/>
            <a:ext cx="4576362" cy="3429024"/>
          </a:xfrm>
          <a:prstGeom prst="rect">
            <a:avLst/>
          </a:prstGeom>
          <a:noFill/>
        </p:spPr>
      </p:pic>
      <p:pic>
        <p:nvPicPr>
          <p:cNvPr id="10243" name="Picture 3" descr="C:\Documents and Settings\Администратор\Рабочий стол\дети\11ea2b89cbc93afbd70dc58805aafa35thumb640x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4214810" cy="3429024"/>
          </a:xfrm>
          <a:prstGeom prst="rect">
            <a:avLst/>
          </a:prstGeom>
          <a:noFill/>
        </p:spPr>
      </p:pic>
      <p:pic>
        <p:nvPicPr>
          <p:cNvPr id="10244" name="Picture 4" descr="C:\Documents and Settings\Администратор\Рабочий стол\дети\53813266_COSMO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14810" cy="3214686"/>
          </a:xfrm>
          <a:prstGeom prst="rect">
            <a:avLst/>
          </a:prstGeom>
          <a:noFill/>
        </p:spPr>
      </p:pic>
      <p:pic>
        <p:nvPicPr>
          <p:cNvPr id="10246" name="Picture 6" descr="C:\Documents and Settings\Администратор\Рабочий стол\дети\new20warmup20filterqw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-1"/>
            <a:ext cx="4714908" cy="326491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                                                     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ЗА ВНИМАНИЕ!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Администратор\Рабочий стол\дети\09022dad9678ebad59a0a66d65d48cf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496"/>
            <a:ext cx="4405300" cy="3500462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Рабочий стол\дети\9732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786214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572560" cy="25003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ДЛЯ ВАС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Зачем живёт человек? Каково его предназначение в мире? В чём счастье человеческой жизни?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8358246" cy="42148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задание: ответить на вопросы и работа в творческих группах по вариантам: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Создать волшебную карту поиска своего счастья.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Коллаж «Счастливые минуты».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Семейные фотографии « Счастье рядом, беру себе».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929618" cy="6540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257176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познакомить с новыми понятиями;</a:t>
            </a:r>
          </a:p>
          <a:p>
            <a:r>
              <a:rPr lang="ru-RU" sz="2800" b="1" dirty="0" smtClean="0"/>
              <a:t> создать условия для  правильного представления о смысле человеческой жизни и счастье;</a:t>
            </a:r>
          </a:p>
          <a:p>
            <a:r>
              <a:rPr lang="ru-RU" sz="2800" b="1" dirty="0" smtClean="0"/>
              <a:t> учить рассуждать на нравственные темы.</a:t>
            </a:r>
            <a:endParaRPr lang="ru-RU" sz="2800" b="1" dirty="0"/>
          </a:p>
        </p:txBody>
      </p:sp>
      <p:pic>
        <p:nvPicPr>
          <p:cNvPr id="2051" name="Picture 3" descr="C:\Documents and Settings\Администратор\Рабочий стол\дети\s3img_14275519_179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6357982" cy="342168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643998" cy="27146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Притча-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маленький поучительный рассказ заключающий в себе моральные или религиозные поучения (премудрость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)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2" descr="C:\Documents and Settings\Администратор\Рабочий стол\дети\1347799660_1302812693_sahis20-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3714776" cy="3333774"/>
          </a:xfrm>
          <a:prstGeom prst="rect">
            <a:avLst/>
          </a:prstGeom>
          <a:noFill/>
        </p:spPr>
      </p:pic>
      <p:pic>
        <p:nvPicPr>
          <p:cNvPr id="7170" name="Picture 2" descr="C:\Documents and Settings\Администратор\Рабочий стол\дети\41828081_d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214842" cy="335758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71435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Притча о Счастье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429684" cy="60722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Однажды, прогуливаясь по лесу, три брата увидели глубокую яму. В ней сидело Счастье.   </a:t>
            </a:r>
          </a:p>
          <a:p>
            <a:pPr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Один,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из братьев подошел, наклонился к яме и сказал: — Если бы у меня было много денег, я был бы счастлив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Счастье подарило ему много денег, брат ушел счастливым.</a:t>
            </a: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брат, наклонившись к яме и попросил: — Красивая женщина, если бы она украсила мою жизнь, тем, чтоб была рядом, вот тогда бы я был счастлив. 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Счастье выполнило и его желание, брат убежал с женщиной, вне себя от счастья.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брат подойдя к яме наклонился: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— А Тебе, что нужно? — спросило Счастье.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— Что нужно Тебе? — переспросил брат.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— Я бы хотела, чтоб меня вытащили из этой ямы, — сказало Счастье.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Брат, протянув руку, вытащил из ямы Счастье и пошел прочь своей дорогой.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 Счастье довольное побежало за ним...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Desktop\Documents\1484353_2012070515543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286280" cy="3286148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дети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4286280" cy="3286124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дети\2636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273654" cy="3184525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\Рабочий стол\дети\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57562"/>
            <a:ext cx="429262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Э. Асадов “Что такое счастье”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615262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Одни говорят, что счастье –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Это большое участье: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Забота, тепло, вниманье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общность переживания.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Ещё есть такое мнение,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Что счастье – это горение: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Поиск, мечта, работа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дерзкие крылья взлёта!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счастье, по-моему, просто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Бывает разного роста: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 кочки и до Казбека,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зависимости от человека.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дети\68239916_455c57c77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16"/>
            <a:ext cx="428628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501122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Счастье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(праславянское объясняют из «хороший» и «часть», то есть «хороший удел»— состояние человека, которое соответствует наибольшей внутренней удовлетворённости условиями своего бытия, полноте и осмысленности жизни, осуществлению своего человеческого назначения.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дети\iiirm-v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4752"/>
            <a:ext cx="4130420" cy="2928958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дети\74889809_large_72436133_put063u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290"/>
            <a:ext cx="3786214" cy="30718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53484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Катаев В.П. «Цветик-семицветик»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v_semic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6929462" cy="396400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ACER\Desktop\Documents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2808312" cy="2160240"/>
          </a:xfrm>
          <a:prstGeom prst="rect">
            <a:avLst/>
          </a:prstGeom>
          <a:noFill/>
        </p:spPr>
      </p:pic>
      <p:pic>
        <p:nvPicPr>
          <p:cNvPr id="19460" name="Picture 4" descr="C:\Users\ACER\Desktop\Documents\1289909305_cvetik_semicvetik_avi_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392488" cy="3438128"/>
          </a:xfrm>
          <a:prstGeom prst="rect">
            <a:avLst/>
          </a:prstGeom>
          <a:noFill/>
        </p:spPr>
      </p:pic>
      <p:pic>
        <p:nvPicPr>
          <p:cNvPr id="19461" name="Picture 5" descr="C:\Users\ACER\Desktop\Documents\86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4896544" cy="3438128"/>
          </a:xfrm>
          <a:prstGeom prst="rect">
            <a:avLst/>
          </a:prstGeom>
          <a:noFill/>
        </p:spPr>
      </p:pic>
      <p:pic>
        <p:nvPicPr>
          <p:cNvPr id="19462" name="Picture 6" descr="C:\Users\ACER\Desktop\Documents\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17032"/>
            <a:ext cx="2952328" cy="2376264"/>
          </a:xfrm>
          <a:prstGeom prst="rect">
            <a:avLst/>
          </a:prstGeom>
          <a:noFill/>
        </p:spPr>
      </p:pic>
      <p:pic>
        <p:nvPicPr>
          <p:cNvPr id="19463" name="Picture 7" descr="C:\Users\ACER\Desktop\Documents\cvetik.semicvetik.avi.image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4664"/>
            <a:ext cx="7560840" cy="5640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</TotalTime>
  <Words>662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 Цели урока:</vt:lpstr>
      <vt:lpstr>Презентация PowerPoint</vt:lpstr>
      <vt:lpstr>         Притча о Счастье </vt:lpstr>
      <vt:lpstr>Презентация PowerPoint</vt:lpstr>
      <vt:lpstr>    Э. Асадов “Что такое счастье” </vt:lpstr>
      <vt:lpstr>Презентация PowerPoint</vt:lpstr>
      <vt:lpstr>       Катаев В.П. «Цветик-семицветик» </vt:lpstr>
      <vt:lpstr>Презентация PowerPoint</vt:lpstr>
      <vt:lpstr>                         Смысл жизни</vt:lpstr>
      <vt:lpstr>  Люди делятся на четыре типа личностей: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СПАСИБО                                                                      ЗА ВНИМАНИЕ!</vt:lpstr>
      <vt:lpstr>       ВОПРОСЫ ДЛЯ ВАС: Зачем живёт человек? Каково его предназначение в мире? В чём счастье человеческой жизни?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светской этики</dc:title>
  <dc:creator>ACER</dc:creator>
  <cp:lastModifiedBy>Учитель ИКТ</cp:lastModifiedBy>
  <cp:revision>34</cp:revision>
  <dcterms:created xsi:type="dcterms:W3CDTF">2013-11-08T05:58:51Z</dcterms:created>
  <dcterms:modified xsi:type="dcterms:W3CDTF">2015-05-21T03:58:03Z</dcterms:modified>
</cp:coreProperties>
</file>