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4" r:id="rId10"/>
    <p:sldId id="263" r:id="rId11"/>
    <p:sldId id="275" r:id="rId12"/>
    <p:sldId id="264" r:id="rId13"/>
    <p:sldId id="265" r:id="rId14"/>
    <p:sldId id="266" r:id="rId15"/>
    <p:sldId id="276" r:id="rId16"/>
    <p:sldId id="267" r:id="rId17"/>
    <p:sldId id="268" r:id="rId18"/>
    <p:sldId id="269" r:id="rId19"/>
    <p:sldId id="277" r:id="rId20"/>
    <p:sldId id="278" r:id="rId21"/>
    <p:sldId id="27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86" d="100"/>
          <a:sy n="86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656C6-8364-4A0D-9674-5D9EA367CA0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5DF90-A0E1-4B36-BFE1-C06BC75D1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DF90-A0E1-4B36-BFE1-C06BC75D10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«Взаимодействие педагогов и родителей: содержание и методы»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7160840" cy="165618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МАРКИНА О.А.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рхив для презинтаци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3314700"/>
            <a:ext cx="3312368" cy="35433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765903"/>
            <a:ext cx="75608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по проведению родительских собраний: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Родительское собрание должно просвещать родителей, а не констатировать ошибки и неудачи детей.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Тема собрания должна учитывать возрастные особенности детей.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Собрание должно носить как теоретический, так и практический характер: анализ ситуаций, тренинги, дискуссии и т. д.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Собрание не должно заниматься обсуждением и осуждением личностей учащихся.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Архив для презинтаци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3312368" cy="24917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Архив для презинтаци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4553744"/>
            <a:ext cx="3672408" cy="2304256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307503"/>
            <a:ext cx="8208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Родительские конференции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(общешкольные, классные) имеют огромное значение в системе воспитательной работы школы. Родительские конференции должны обсуждать насущные проблемы общества, активными членами которого станут и дети. Проблемы конфликтов отцов и детей и пути выхода из них, наркотики, сексуальное воспитание в семье – вот темы родительских конференций.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ткрытые уроки по литературе 6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336305" cy="2443734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27584" y="700393"/>
            <a:ext cx="7200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Открытые уроки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(цель – ознакомление родителей с новыми программами по предмету, методикой преподавания, требованиями учителя. Такие уроки позволяют избежать многих конфликтов, вызванных незнанием и непониманием родителями специфики учебной деятельности).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529388"/>
            <a:ext cx="806489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Индивидуальные тематические консультации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(обмен информацией, дающей реальное представление о школьных делах и поведении ребенка, его проблемах).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Фотоотчёт с cеминара &quot;Интеллект-карты (Mind-maps)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361" y="2708920"/>
            <a:ext cx="5684639" cy="3260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Посещение семьи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(индивидуальная работа педагога с родителями, знакомство с условиями жизни).</a:t>
            </a:r>
          </a:p>
        </p:txBody>
      </p:sp>
      <p:pic>
        <p:nvPicPr>
          <p:cNvPr id="35842" name="Picture 2" descr="Новости станицы Каневской и Канев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707904" cy="4581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Нетрадиционные формы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Родительский тренинг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активная форма работы с родителями, которые хотят изменить свое отношение к поведению и взаимодействию с собственным ребенком, сделать его более открытым и доверительным.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детский родительский трени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4499992" cy="30689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27584" y="1055104"/>
            <a:ext cx="74168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(форма выработки у родителей педагогических умений по воспитанию детей, эффективному расширению возникающих педагогических ситуаций, тренировка педагогического мышления у родителей).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C:\Users\USER\Desktop\Архив для презинтаци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8238"/>
            <a:ext cx="3799309" cy="2779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одительское собрание в 7 классе - Файловый арх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825" y="2666999"/>
            <a:ext cx="5591175" cy="4191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76470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Родительские чтения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очень интересная форма работы с родителями, которая дает возможность родителям не только слушать лекции педагогов, но и изучать литературу по проблеме и участвовать в ее обсуждении.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Родительские вечера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форма работы, которая прекрасно сплачивает родительский коллектив. Родительские вечера проводятся в классе 2–3 раза в год без присутствия детей. Родительский вечер – это праздник общения с родителями друга своего ребенка, это праздник воспоминаний младенчества и детства собственного ребенка, это поиск ответов на вопросы, которые перед родителями ставит жизнь и собственный ребенок.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80961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336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1. Взаимодействие педагогов и 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5336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Содержание взаимодействия педагогов и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5336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336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3.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взаимодействия педагогов 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336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а) Традиционные формы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б) Нетрадиционные формы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4.  Заключение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5.  Список литературы 	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Родительские ринги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одна из дискуссионных форм общения родителей и формирования родительского коллектива. Родительский ринг готовится в виде ответов на вопросы по педагогическим проблемам. Вопросы выбирают сами родители. На один вопрос отвечают две семьи. У них могут быть разные позиции, разные мнения. Остальная часть аудитории в полемику не вступает, а лишь поддерживает мнение семей аплодисментами. Экспертами в родительских рингах выступают учащиеся класса, определяя, какая семья в ответах на вопрос была наиболее близка к правильной их трактовке.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Архив для презинтаци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646245"/>
            <a:ext cx="76328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выше изложенного  можно сказать, что традиционные, и нетрадиционные методы, формы взаимодействия педагогов  с  родителями  учеников  ставят одну общую цель – сделать счастливой подрастающую личность, входящую в современную культурную жизнь.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892762"/>
            <a:ext cx="76328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 Рожков М. И.,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Байбородова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Л. В. Воспитание учащихся: теория и методика. – Ярославль, 2002;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 Маленкова Л.И. Воспитание в современной школе. – М., 1999.</a:t>
            </a:r>
          </a:p>
          <a:p>
            <a:pPr indent="269875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Архив для презинтаци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33056"/>
            <a:ext cx="3528392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3843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483100"/>
            <a:ext cx="799288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педагогов и родителей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Успешность воспитательного процесса зависит от того, как складываются отношения между педагогами  и родителями. Для формирования сотрудничества между взрослыми важно представлять коллектив как единое целое, как большую семью, которая сплачивается и интересно живет, если организована совместная деятельность педагогов и родителей. Это способствует единению, сплочению семьи, установлению взаимопонимания между родителями и детьми, созданию комфортных условий в семье.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202587"/>
            <a:ext cx="799288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взаимодействия педагогов и родителей 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педагогов с родителями состоит в следующем: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 повышение психолого-педагогических знаний родителей (лекции, семинары, индивидуальные консультации, практикумы);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 вовлечение родителей в учебно-воспитательный процесс (родительские собрания, совместные творческие дела, помощь в укреплении материально-технической базы);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 участие родителей в управлении школой (совет школы, родительские комитеты).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3568" y="777568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взаимодействия педагогов и родителей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работы с родителями должны быть направлены на повышение педагогической культуры родителей, на укрепление взаимодействия школы и семьи, на усиление ее воспитательного потенциала.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3074" name="Picture 2" descr="C:\Users\USER\Desktop\Архив для презинтаци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2520280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Традиционные формы: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Родительские собрания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Общеклассные и общешкольные конференции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Открытые уроки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Индивидуальные консультации педагога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Посещения на дому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Архив для презинтации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21088"/>
            <a:ext cx="2952328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980728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Нетрадиционные формы: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Родительские тренинги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Практикумы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Родительские вечера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Родительские чтения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 Родительские ринги	</a:t>
            </a:r>
          </a:p>
          <a:p>
            <a:endParaRPr lang="ru-RU" dirty="0"/>
          </a:p>
        </p:txBody>
      </p:sp>
      <p:pic>
        <p:nvPicPr>
          <p:cNvPr id="4098" name="Picture 2" descr="C:\Users\USER\Desktop\Архив для презинтации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2979093" cy="32326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рхив для презинтаци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6336704" cy="3816424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679374"/>
            <a:ext cx="792088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формы 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Родительское собрание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(форма анализа, осмысления на основе данных педагогической науки опыта воспитания).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 Общешкольные родительские собрания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проводятся два раза в год. 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знакомство с нормативно-правовыми документами о школе, основными направлениями, задачами, итогами работы.</a:t>
            </a:r>
            <a:r>
              <a:rPr lang="ru-RU" sz="3000" b="1" dirty="0" smtClean="0"/>
              <a:t> 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Классные родительские собрания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проводятся четыре-пять раз в год. 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обсуждение задач учебно-воспитательной работы класса, планирование воспитательной работы, определение путей тесного сотрудничества семьи и школы, рассмотрение актуальных педагогических проблем.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538</Words>
  <Application>Microsoft Office PowerPoint</Application>
  <PresentationFormat>Экран (4:3)</PresentationFormat>
  <Paragraphs>60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«Взаимодействие педагогов и родителей: содержание и методы»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«Взаимодействие педагогов и родителей: содержание и методы» </dc:title>
  <dc:creator>USER</dc:creator>
  <cp:lastModifiedBy>Win7</cp:lastModifiedBy>
  <cp:revision>15</cp:revision>
  <dcterms:created xsi:type="dcterms:W3CDTF">2015-03-26T04:14:05Z</dcterms:created>
  <dcterms:modified xsi:type="dcterms:W3CDTF">2015-04-22T09:30:55Z</dcterms:modified>
</cp:coreProperties>
</file>