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27B9-57FF-46AC-9B38-5F26A6A7AD0C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9DC50-F42B-4E5E-945D-C6A0CF348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0A25A-3ED9-4713-9DAF-27E4EC188902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0BFDE-32AC-46B6-8E90-5795F60FB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ECDE9-1F42-432E-A333-384359BCEBC3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45F5C-8A6D-43F6-B405-652098F41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43C36-26DE-487F-810B-2209248BA6E7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9BFF-70F3-41EA-9CFC-7FE1DE4D8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6D6B6-C20B-46EA-BD55-50035B5C6198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CA561-FC6C-47EE-85C6-AB10F94EB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805FE-4E89-4FA7-B26A-41485168B906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FEBCD-445B-428E-8540-A1CF4D4D4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3492-E95B-45A0-984B-0AEF3B8EC620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6C0C8-EDBB-40B7-9E0C-22E5334D1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3F6FA-0FC6-4868-859C-E311086B0A93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8E72B-CDA4-44F1-8E49-06E7248E6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2A384-7D40-4C8D-A617-CD4754432228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128F-4927-44B5-AC31-88E1D5D1C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089C8-5221-468B-8E1C-148134AD30D2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93EB2-9DCB-4DF1-A271-925D2B471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C3BBF-2E25-496F-B831-7DA186D44931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58CC8-FD6F-4F75-A432-35B626C80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DB55D3-45FB-4AF4-AC47-5EF7649B4644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9416AD-0434-456F-AB3F-1DA801D87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-1189038" y="2060575"/>
            <a:ext cx="7772401" cy="1470025"/>
          </a:xfrm>
        </p:spPr>
        <p:txBody>
          <a:bodyPr/>
          <a:lstStyle/>
          <a:p>
            <a:r>
              <a:rPr lang="ru-RU" sz="6600" b="1" i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476250"/>
            <a:ext cx="64008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 i="1" smtClean="0">
                <a:solidFill>
                  <a:schemeClr val="tx1"/>
                </a:solidFill>
              </a:rPr>
              <a:t>Православный праздник</a:t>
            </a:r>
          </a:p>
          <a:p>
            <a:pPr>
              <a:lnSpc>
                <a:spcPct val="80000"/>
              </a:lnSpc>
            </a:pPr>
            <a:r>
              <a:rPr lang="ru-RU" sz="3600" b="1" i="1" smtClean="0">
                <a:solidFill>
                  <a:srgbClr val="FF0000"/>
                </a:solidFill>
              </a:rPr>
              <a:t>«Пасха Христова»</a:t>
            </a:r>
          </a:p>
        </p:txBody>
      </p:sp>
      <p:pic>
        <p:nvPicPr>
          <p:cNvPr id="13315" name="Picture 2" descr="C:\Users\User\Downloads\в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643063"/>
            <a:ext cx="41433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Празднование Пасхи</a:t>
            </a:r>
          </a:p>
        </p:txBody>
      </p:sp>
      <p:pic>
        <p:nvPicPr>
          <p:cNvPr id="21506" name="Picture 2" descr="C:\Users\User\Downloads\звон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357313"/>
            <a:ext cx="3286125" cy="4786312"/>
          </a:xfrm>
        </p:spPr>
      </p:pic>
      <p:pic>
        <p:nvPicPr>
          <p:cNvPr id="21507" name="Picture 3" descr="C:\Users\User\Downloads\колок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928813"/>
            <a:ext cx="37861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Пасхальные подарки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</a:t>
            </a:r>
          </a:p>
        </p:txBody>
      </p:sp>
      <p:pic>
        <p:nvPicPr>
          <p:cNvPr id="22531" name="Picture 2" descr="C:\Users\User\Downloads\подар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23574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User\Downloads\подар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000500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:\Users\User\Downloads\подар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4214813"/>
            <a:ext cx="28575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C:\Users\User\Downloads\подаро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1071563"/>
            <a:ext cx="2286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C:\Users\User\Downloads\цып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4000500"/>
            <a:ext cx="25003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C:\Users\User\Downloads\1подаро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88" y="1071563"/>
            <a:ext cx="2714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/>
              <a:t>Основные понятия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 smtClean="0">
                <a:solidFill>
                  <a:srgbClr val="FF0000"/>
                </a:solidFill>
              </a:rPr>
              <a:t>Пасха</a:t>
            </a:r>
          </a:p>
          <a:p>
            <a:r>
              <a:rPr lang="ru-RU" sz="4400" smtClean="0">
                <a:solidFill>
                  <a:srgbClr val="FF0000"/>
                </a:solidFill>
              </a:rPr>
              <a:t>Иисус Христос</a:t>
            </a:r>
          </a:p>
          <a:p>
            <a:r>
              <a:rPr lang="ru-RU" sz="4400" smtClean="0">
                <a:solidFill>
                  <a:srgbClr val="FF0000"/>
                </a:solidFill>
              </a:rPr>
              <a:t>Воскресенье Христа</a:t>
            </a:r>
          </a:p>
          <a:p>
            <a:r>
              <a:rPr lang="ru-RU" sz="4400" smtClean="0">
                <a:solidFill>
                  <a:srgbClr val="FF0000"/>
                </a:solidFill>
              </a:rPr>
              <a:t>Пост</a:t>
            </a:r>
          </a:p>
          <a:p>
            <a:r>
              <a:rPr lang="ru-RU" sz="4400" smtClean="0">
                <a:solidFill>
                  <a:srgbClr val="FF0000"/>
                </a:solidFill>
              </a:rPr>
              <a:t>Пасхальный подарок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Пасхальная полночь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C:\Users\User\Downloads\празднов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143000"/>
            <a:ext cx="4214813" cy="3357563"/>
          </a:xfrm>
        </p:spPr>
      </p:pic>
      <p:pic>
        <p:nvPicPr>
          <p:cNvPr id="14339" name="Picture 3" descr="C:\Users\User\Downloads\служб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286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Пасхальный гимн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 typeface="Arial" charset="0"/>
              <a:buNone/>
            </a:pPr>
            <a:r>
              <a:rPr lang="ru-RU" sz="2400" i="1" smtClean="0">
                <a:solidFill>
                  <a:srgbClr val="FF0000"/>
                </a:solidFill>
              </a:rPr>
              <a:t>Христос воскресе из мертвых,</a:t>
            </a:r>
          </a:p>
          <a:p>
            <a:pPr algn="r"/>
            <a:endParaRPr lang="ru-RU" sz="2000" smtClean="0">
              <a:solidFill>
                <a:srgbClr val="FF0000"/>
              </a:solidFill>
            </a:endParaRPr>
          </a:p>
          <a:p>
            <a:pPr algn="r">
              <a:buFont typeface="Arial" charset="0"/>
              <a:buNone/>
            </a:pPr>
            <a:r>
              <a:rPr lang="ru-RU" sz="2400" i="1" smtClean="0">
                <a:solidFill>
                  <a:srgbClr val="FF0000"/>
                </a:solidFill>
              </a:rPr>
              <a:t>Смертию смерть поправ,</a:t>
            </a:r>
          </a:p>
          <a:p>
            <a:pPr algn="r"/>
            <a:endParaRPr lang="ru-RU" sz="2000" smtClean="0"/>
          </a:p>
          <a:p>
            <a:pPr algn="r">
              <a:buFont typeface="Arial" charset="0"/>
              <a:buNone/>
            </a:pPr>
            <a:r>
              <a:rPr lang="ru-RU" sz="2400" i="1" smtClean="0">
                <a:solidFill>
                  <a:srgbClr val="FF0000"/>
                </a:solidFill>
              </a:rPr>
              <a:t>И сущим в гробех смерть даровав.</a:t>
            </a:r>
          </a:p>
        </p:txBody>
      </p:sp>
      <p:pic>
        <p:nvPicPr>
          <p:cNvPr id="15363" name="Picture 5" descr="C:\Users\User\Downloads\воскрес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38576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8215312" cy="5643562"/>
          </a:xfrm>
        </p:spPr>
        <p:txBody>
          <a:bodyPr/>
          <a:lstStyle/>
          <a:p>
            <a:pPr algn="l"/>
            <a:r>
              <a:rPr lang="ru-RU" sz="2000" smtClean="0">
                <a:solidFill>
                  <a:srgbClr val="FF0000"/>
                </a:solidFill>
              </a:rPr>
              <a:t>Повсюду благовест гудит,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Из всех церквей народ валит.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Заря глядит уже с небес…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Христос воскрес! Христос воскрес!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С полей уж снят покров снегов,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И реки рвутся из оков.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И зеленеет ближний лес.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Христос воскрес! Христос воскрес!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Вот просыпается земля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И одеваются поля.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Весна идёт , полна чудес.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Христос воскрес! Христос воскрес!</a:t>
            </a:r>
            <a:br>
              <a:rPr lang="ru-RU" sz="2000" smtClean="0">
                <a:solidFill>
                  <a:srgbClr val="FF0000"/>
                </a:solidFill>
              </a:rPr>
            </a:br>
            <a:endParaRPr lang="ru-RU" sz="2000" smtClean="0">
              <a:solidFill>
                <a:srgbClr val="FF0000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7318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 </a:t>
            </a:r>
          </a:p>
        </p:txBody>
      </p:sp>
      <p:pic>
        <p:nvPicPr>
          <p:cNvPr id="16387" name="Picture 2" descr="C:\Users\User\Downloads\ут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57188"/>
            <a:ext cx="44291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Пасхальное  приветствие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600200"/>
            <a:ext cx="8043862" cy="261461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rgbClr val="FF0000"/>
                </a:solidFill>
              </a:rPr>
              <a:t>Христос воскреси!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rgbClr val="FF0000"/>
                </a:solidFill>
              </a:rPr>
              <a:t>Воистину воскреси!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17411" name="Picture 2" descr="C:\Users\User\Downloads\детк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857250"/>
            <a:ext cx="4214812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Главный подарок праздника</a:t>
            </a:r>
          </a:p>
        </p:txBody>
      </p:sp>
      <p:pic>
        <p:nvPicPr>
          <p:cNvPr id="18434" name="Picture 2" descr="C:\Users\User\Downloads\easter_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285875"/>
            <a:ext cx="6500812" cy="50720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smtClean="0"/>
              <a:t>Беседа по вопросам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i="1" smtClean="0">
                <a:solidFill>
                  <a:srgbClr val="FF0000"/>
                </a:solidFill>
              </a:rPr>
              <a:t>Как вы поняли, почему И.Х. почитают как Спасителя?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i="1" smtClean="0">
                <a:solidFill>
                  <a:srgbClr val="FF0000"/>
                </a:solidFill>
              </a:rPr>
              <a:t>Как христиане связывают свою судьбу с воскресением Христа?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i="1" smtClean="0">
                <a:solidFill>
                  <a:srgbClr val="FF0000"/>
                </a:solidFill>
              </a:rPr>
              <a:t>Как христиане приветствуют друг друга в пасхальные дни? Расскажите.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i="1" smtClean="0">
                <a:solidFill>
                  <a:srgbClr val="FF0000"/>
                </a:solidFill>
              </a:rPr>
              <a:t>Как звучит главный пасхальный гимн?. В чем его смысл?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i="1" smtClean="0">
                <a:solidFill>
                  <a:srgbClr val="FF0000"/>
                </a:solidFill>
              </a:rPr>
              <a:t>В чем состоит христианский пост?</a:t>
            </a:r>
          </a:p>
          <a:p>
            <a:pPr marL="609600" indent="-609600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Великий пост</a:t>
            </a:r>
          </a:p>
        </p:txBody>
      </p:sp>
      <p:pic>
        <p:nvPicPr>
          <p:cNvPr id="19458" name="Picture 2" descr="C:\Users\User\Downloads\постный сто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285875"/>
            <a:ext cx="3883025" cy="2571750"/>
          </a:xfrm>
        </p:spPr>
      </p:pic>
      <p:pic>
        <p:nvPicPr>
          <p:cNvPr id="19459" name="Picture 3" descr="C:\Users\User\Downloads\гриб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285875"/>
            <a:ext cx="36433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User\Downloads\овощ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4000500"/>
            <a:ext cx="43576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Пасхальный стол</a:t>
            </a:r>
          </a:p>
        </p:txBody>
      </p:sp>
      <p:pic>
        <p:nvPicPr>
          <p:cNvPr id="20482" name="Picture 2" descr="C:\Users\User\Downloads\х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28750"/>
            <a:ext cx="3643312" cy="4643438"/>
          </a:xfrm>
        </p:spPr>
      </p:pic>
      <p:pic>
        <p:nvPicPr>
          <p:cNvPr id="20483" name="Picture 3" descr="C:\Users\User\Downloads\пасх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71688"/>
            <a:ext cx="40719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140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Wingdings</vt:lpstr>
      <vt:lpstr>Тема Office</vt:lpstr>
      <vt:lpstr> </vt:lpstr>
      <vt:lpstr>Пасхальная полночь </vt:lpstr>
      <vt:lpstr>Пасхальный гимн</vt:lpstr>
      <vt:lpstr>Повсюду благовест гудит, Из всех церквей народ валит. Заря глядит уже с небес… Христос воскрес! Христос воскрес! С полей уж снят покров снегов, И реки рвутся из оков. И зеленеет ближний лес. Христос воскрес! Христос воскрес! Вот просыпается земля И одеваются поля. Весна идёт , полна чудес. Христос воскрес! Христос воскрес! </vt:lpstr>
      <vt:lpstr>Пасхальное  приветствие </vt:lpstr>
      <vt:lpstr>Главный подарок праздника</vt:lpstr>
      <vt:lpstr>Беседа по вопросам</vt:lpstr>
      <vt:lpstr>Великий пост</vt:lpstr>
      <vt:lpstr>Пасхальный стол</vt:lpstr>
      <vt:lpstr>Празднование Пасхи</vt:lpstr>
      <vt:lpstr>Пасхальные подарки</vt:lpstr>
      <vt:lpstr>Основные понятия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  Христова</dc:title>
  <dc:creator>User</dc:creator>
  <cp:lastModifiedBy>Наталья</cp:lastModifiedBy>
  <cp:revision>18</cp:revision>
  <dcterms:created xsi:type="dcterms:W3CDTF">2012-05-14T12:32:34Z</dcterms:created>
  <dcterms:modified xsi:type="dcterms:W3CDTF">2013-11-29T00:10:42Z</dcterms:modified>
</cp:coreProperties>
</file>