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98" r:id="rId19"/>
    <p:sldId id="300" r:id="rId20"/>
    <p:sldId id="301" r:id="rId21"/>
    <p:sldId id="303" r:id="rId22"/>
    <p:sldId id="304" r:id="rId23"/>
    <p:sldId id="282" r:id="rId24"/>
    <p:sldId id="296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81A1-EED0-4C0B-8D45-EA2F0E80F4E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336F-BED2-4390-9CFB-EF5F0C3B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348464" cy="1470025"/>
          </a:xfrm>
        </p:spPr>
        <p:txBody>
          <a:bodyPr>
            <a:noAutofit/>
          </a:bodyPr>
          <a:lstStyle/>
          <a:p>
            <a:r>
              <a:rPr lang="ru-RU" sz="7200" b="1" dirty="0"/>
              <a:t/>
            </a:r>
            <a:br>
              <a:rPr lang="ru-RU" sz="7200" b="1" dirty="0"/>
            </a:br>
            <a:r>
              <a:rPr lang="ru-RU" sz="7200" b="1" i="1" dirty="0">
                <a:solidFill>
                  <a:srgbClr val="FFFF00"/>
                </a:solidFill>
              </a:rPr>
              <a:t>Интеллектуальная игра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7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324" y="3140968"/>
            <a:ext cx="88076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«Звездный час»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Расшифруйте название планеты.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nsc.1september.ru/2006/05/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4594558" cy="23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580112" y="4797152"/>
            <a:ext cx="3343276" cy="111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Меркурий.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Назовите все остальные планеты Солнечной системы.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00364" y="5000636"/>
            <a:ext cx="5915044" cy="1614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Юпитер, Сатурн, Уран, Нептун, Земля, Венера, Марс, Плутон.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32770" name="Picture 2" descr="http://school-sector.relarn.ru/web-dart/30_3planet/images/plan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6643734" cy="4483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28612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Тур «Угадай-ка!»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Из трех вариантов, предложенных ведущим, надо найти правильный ответ на вопрос и показать карточку с нужным номером.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00364" y="5000636"/>
            <a:ext cx="5915044" cy="161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1. Назовите имя и отчество первого космонавта.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 Юрий Николаевич;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 Алексей Юрьевич;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 Юрий Алексеевич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://www.avtoradio.ru/vardata/modules/lenta/images/180000/165913_2_1325229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52"/>
            <a:ext cx="5976926" cy="442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429684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2. Назовите страну, которая первой запустила искусственный спутник Земли.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 США;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 Советский Союз;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 Великобритания;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3. Сколько планет насчитывает Солнечная система?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 Десять;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 шесть;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 девять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4. Кто побывал в космосе первым?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 Человек;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 обезьяны;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 собаки.</a:t>
            </a:r>
            <a:endParaRPr lang="ru-RU" dirty="0"/>
          </a:p>
        </p:txBody>
      </p:sp>
      <p:pic>
        <p:nvPicPr>
          <p:cNvPr id="10" name="Рисунок 9" descr="http://nsc.1september.ru/2006/05/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28614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5. Как звали первую собаку, побывавшую в космосе?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 Лайка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 Белка;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 Стрелка;</a:t>
            </a:r>
            <a:endParaRPr lang="ru-RU" dirty="0"/>
          </a:p>
        </p:txBody>
      </p:sp>
      <p:pic>
        <p:nvPicPr>
          <p:cNvPr id="10" name="Рисунок 9" descr="http://nsc.1september.ru/2006/05/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802960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6. </a:t>
            </a:r>
            <a:r>
              <a:rPr lang="ru-RU" dirty="0" smtClean="0">
                <a:solidFill>
                  <a:srgbClr val="FFFF00"/>
                </a:solidFill>
              </a:rPr>
              <a:t> Как назывался аппарат, производивший исследования на поверхности Луны?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 луноход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 </a:t>
            </a:r>
            <a:r>
              <a:rPr lang="ru-RU" sz="3200" dirty="0" err="1" smtClean="0"/>
              <a:t>лунопарк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 лунник</a:t>
            </a:r>
            <a:endParaRPr lang="ru-RU" sz="3200" dirty="0"/>
          </a:p>
        </p:txBody>
      </p:sp>
      <p:pic>
        <p:nvPicPr>
          <p:cNvPr id="24578" name="Picture 2" descr="http://img.aucland.ru/market-photos/269/pjPY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802960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7. Как называется небесное тело, движущееся вокруг планеты?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 спутник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 астероид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 метеорит</a:t>
            </a:r>
            <a:endParaRPr lang="ru-RU" sz="3200" dirty="0"/>
          </a:p>
        </p:txBody>
      </p:sp>
      <p:pic>
        <p:nvPicPr>
          <p:cNvPr id="22530" name="Picture 2" descr="http://www.graycell.ru/picture/big/sputni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52"/>
            <a:ext cx="4262434" cy="426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Назовите </a:t>
            </a:r>
            <a:r>
              <a:rPr lang="ru-RU" sz="6000" b="1" dirty="0">
                <a:solidFill>
                  <a:srgbClr val="FFFF00"/>
                </a:solidFill>
              </a:rPr>
              <a:t>число и месяц, когда отмечается День космонавтики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21088"/>
            <a:ext cx="6400800" cy="1752600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sz="5400" dirty="0">
                <a:solidFill>
                  <a:srgbClr val="FFC000"/>
                </a:solidFill>
              </a:rPr>
              <a:t>Двенадцатое апреля.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02960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8. Кто был главным конструктором космических кораблей?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 Королев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 </a:t>
            </a:r>
            <a:r>
              <a:rPr lang="ru-RU" sz="3200" dirty="0" err="1" smtClean="0"/>
              <a:t>Циалковский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 Гагарин</a:t>
            </a:r>
            <a:endParaRPr lang="ru-RU" sz="3200" dirty="0"/>
          </a:p>
        </p:txBody>
      </p:sp>
      <p:pic>
        <p:nvPicPr>
          <p:cNvPr id="21506" name="Picture 2" descr="http://www.od.cominformua.com/media/k2/items/cache/5fd45095a868b007b05013834dba7a9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29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02960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9. Как называется камень, падающий на Землю из межпланетного пространства?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 астероид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 метеорит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 комета</a:t>
            </a:r>
            <a:endParaRPr lang="ru-RU" sz="3200" dirty="0"/>
          </a:p>
        </p:txBody>
      </p:sp>
      <p:pic>
        <p:nvPicPr>
          <p:cNvPr id="19458" name="Picture 2" descr="http://img-fotki.yandex.ru/get/6506/162637913.0/0_8b463_5bd833e7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715000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429000"/>
            <a:ext cx="802960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10. Какие дыры могут быть в космосе?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00570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1) белые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2) красные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643578"/>
            <a:ext cx="47863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 черные</a:t>
            </a:r>
            <a:endParaRPr lang="ru-RU" sz="3200" dirty="0"/>
          </a:p>
        </p:txBody>
      </p:sp>
      <p:pic>
        <p:nvPicPr>
          <p:cNvPr id="18434" name="Picture 2" descr="http://www.agentia.org/imagini-articole/omenirea-traieste-de-fapt-intr-o-gaura-neagra-din-univers-33996.jpg"/>
          <p:cNvPicPr>
            <a:picLocks noChangeAspect="1" noChangeArrowheads="1"/>
          </p:cNvPicPr>
          <p:nvPr/>
        </p:nvPicPr>
        <p:blipFill>
          <a:blip r:embed="rId3" cstate="print"/>
          <a:srcRect l="3516" r="3906"/>
          <a:stretch>
            <a:fillRect/>
          </a:stretch>
        </p:blipFill>
        <p:spPr bwMode="auto">
          <a:xfrm>
            <a:off x="1643042" y="0"/>
            <a:ext cx="564360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212976"/>
            <a:ext cx="8572560" cy="107499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Блицтурнир «</a:t>
            </a:r>
            <a:r>
              <a:rPr lang="ru-RU" sz="6000" b="1" i="1" dirty="0" err="1" smtClean="0">
                <a:solidFill>
                  <a:srgbClr val="FF0000"/>
                </a:solidFill>
              </a:rPr>
              <a:t>Словоград</a:t>
            </a:r>
            <a:r>
              <a:rPr lang="ru-RU" sz="6000" b="1" i="1" dirty="0" smtClean="0">
                <a:solidFill>
                  <a:srgbClr val="FF0000"/>
                </a:solidFill>
              </a:rPr>
              <a:t>»</a:t>
            </a:r>
            <a:r>
              <a:rPr lang="ru-RU" sz="6000" b="1" i="1" dirty="0" smtClean="0">
                <a:solidFill>
                  <a:srgbClr val="FFFF00"/>
                </a:solidFill>
              </a:rPr>
              <a:t/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За </a:t>
            </a:r>
            <a:r>
              <a:rPr lang="ru-RU" sz="3200" dirty="0" smtClean="0">
                <a:solidFill>
                  <a:srgbClr val="FFFF00"/>
                </a:solidFill>
              </a:rPr>
              <a:t>одну минуту надо составить </a:t>
            </a:r>
            <a:r>
              <a:rPr lang="ru-RU" sz="3200" dirty="0" smtClean="0">
                <a:solidFill>
                  <a:srgbClr val="FFFF00"/>
                </a:solidFill>
              </a:rPr>
              <a:t>как можно больше слов из букв слова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9600" dirty="0" smtClean="0">
                <a:solidFill>
                  <a:srgbClr val="FFFF00"/>
                </a:solidFill>
              </a:rPr>
              <a:t>космонавтика</a:t>
            </a: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«Кроссворд </a:t>
            </a:r>
            <a:r>
              <a:rPr lang="ru-RU" sz="9600" b="1" dirty="0" smtClean="0">
                <a:solidFill>
                  <a:srgbClr val="FFFF00"/>
                </a:solidFill>
              </a:rPr>
              <a:t>«Планеты </a:t>
            </a:r>
            <a:r>
              <a:rPr lang="ru-RU" sz="9600" b="1" dirty="0" smtClean="0">
                <a:solidFill>
                  <a:srgbClr val="FFFF00"/>
                </a:solidFill>
              </a:rPr>
              <a:t>Солнечной системы»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селен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 Где находится Море дождей?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http://ped-kopilka.ru/images/2(8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356"/>
            <a:ext cx="678661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71604" y="24288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      А      Т      У       Р      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57356" y="1785926"/>
            <a:ext cx="428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</a:t>
            </a:r>
          </a:p>
          <a:p>
            <a:endParaRPr lang="ru-RU" dirty="0" smtClean="0"/>
          </a:p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12" y="1357298"/>
            <a:ext cx="571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</a:p>
          <a:p>
            <a:endParaRPr lang="ru-RU" dirty="0" smtClean="0"/>
          </a:p>
          <a:p>
            <a:r>
              <a:rPr lang="ru-RU" dirty="0" smtClean="0"/>
              <a:t>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О</a:t>
            </a:r>
          </a:p>
          <a:p>
            <a:endParaRPr lang="ru-RU" dirty="0"/>
          </a:p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378619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     П       Т       У     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86182" y="3357562"/>
            <a:ext cx="357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</a:t>
            </a:r>
          </a:p>
          <a:p>
            <a:endParaRPr lang="ru-RU" dirty="0"/>
          </a:p>
          <a:p>
            <a:r>
              <a:rPr lang="ru-RU" dirty="0" smtClean="0"/>
              <a:t>Т</a:t>
            </a:r>
          </a:p>
          <a:p>
            <a:endParaRPr lang="ru-RU" dirty="0"/>
          </a:p>
          <a:p>
            <a:r>
              <a:rPr lang="ru-RU" dirty="0" smtClean="0"/>
              <a:t>Е</a:t>
            </a:r>
          </a:p>
          <a:p>
            <a:endParaRPr lang="ru-RU" dirty="0"/>
          </a:p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528638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                М     Л      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143372" y="285749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      Е       Р        К     У       Р       И     Й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4" y="2428868"/>
            <a:ext cx="3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0826" y="928670"/>
            <a:ext cx="357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</a:p>
          <a:p>
            <a:endParaRPr lang="ru-RU" dirty="0"/>
          </a:p>
          <a:p>
            <a:r>
              <a:rPr lang="ru-RU" dirty="0" smtClean="0"/>
              <a:t>Е</a:t>
            </a:r>
          </a:p>
          <a:p>
            <a:r>
              <a:rPr lang="ru-RU" dirty="0" smtClean="0"/>
              <a:t>Н</a:t>
            </a:r>
          </a:p>
          <a:p>
            <a:endParaRPr lang="ru-RU" dirty="0"/>
          </a:p>
          <a:p>
            <a:r>
              <a:rPr lang="ru-RU" dirty="0" smtClean="0"/>
              <a:t>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Назовите имя и фамилию первого космонавта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81128"/>
            <a:ext cx="4686288" cy="1252534"/>
          </a:xfrm>
        </p:spPr>
        <p:txBody>
          <a:bodyPr>
            <a:normAutofit fontScale="92500"/>
          </a:bodyPr>
          <a:lstStyle/>
          <a:p>
            <a:r>
              <a:rPr lang="ru-RU" sz="6000" dirty="0">
                <a:solidFill>
                  <a:srgbClr val="FFC000"/>
                </a:solidFill>
              </a:rPr>
              <a:t>Юрий Гагарин.</a:t>
            </a:r>
          </a:p>
        </p:txBody>
      </p:sp>
      <p:pic>
        <p:nvPicPr>
          <p:cNvPr id="5" name="Рисунок 4" descr="http://nsc.1september.ru/2006/05/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2335871" cy="29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Назовите имя и фамилию первой женщины-космонавта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869160"/>
            <a:ext cx="5257824" cy="1000132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Валентина Терешкова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9938" name="Picture 2" descr="http://womantalks.ru/uploads/post-121732-1282763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115267" cy="348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Назовите </a:t>
            </a:r>
            <a:r>
              <a:rPr lang="ru-RU" sz="6000" dirty="0">
                <a:solidFill>
                  <a:srgbClr val="FFFF00"/>
                </a:solidFill>
              </a:rPr>
              <a:t>год первого космического полета с человеком на борту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4114816" cy="75249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1961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1760" y="1844824"/>
            <a:ext cx="633224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Назовите фамилию первого космонавта, который вышел в открытый космос.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4700598" cy="828684"/>
          </a:xfrm>
        </p:spPr>
        <p:txBody>
          <a:bodyPr/>
          <a:lstStyle/>
          <a:p>
            <a:r>
              <a:rPr lang="ru-RU" sz="4800" b="1" dirty="0">
                <a:solidFill>
                  <a:srgbClr val="FFC000"/>
                </a:solidFill>
              </a:rPr>
              <a:t>Алексей Леонов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37890" name="Picture 2" descr="http://gorodlip.ru/user_foto/redaktor/sobitiya/17_1-5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3211152" cy="342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Сколько минут пробыл </a:t>
            </a:r>
            <a:r>
              <a:rPr lang="ru-RU" sz="6600" b="1" dirty="0" smtClean="0">
                <a:solidFill>
                  <a:srgbClr val="FFFF00"/>
                </a:solidFill>
              </a:rPr>
              <a:t/>
            </a:r>
            <a:br>
              <a:rPr lang="ru-RU" sz="6600" b="1" dirty="0" smtClean="0">
                <a:solidFill>
                  <a:srgbClr val="FFFF00"/>
                </a:solidFill>
              </a:rPr>
            </a:br>
            <a:r>
              <a:rPr lang="ru-RU" sz="6600" b="1" dirty="0" smtClean="0">
                <a:solidFill>
                  <a:srgbClr val="FFFF00"/>
                </a:solidFill>
              </a:rPr>
              <a:t>Юрий </a:t>
            </a:r>
            <a:r>
              <a:rPr lang="ru-RU" sz="6600" b="1" dirty="0" smtClean="0">
                <a:solidFill>
                  <a:srgbClr val="FFFF00"/>
                </a:solidFill>
              </a:rPr>
              <a:t>Гагарин </a:t>
            </a:r>
            <a:r>
              <a:rPr lang="ru-RU" sz="6600" b="1" dirty="0" smtClean="0">
                <a:solidFill>
                  <a:srgbClr val="FFFF00"/>
                </a:solidFill>
              </a:rPr>
              <a:t/>
            </a:r>
            <a:br>
              <a:rPr lang="ru-RU" sz="6600" b="1" dirty="0" smtClean="0">
                <a:solidFill>
                  <a:srgbClr val="FFFF00"/>
                </a:solidFill>
              </a:rPr>
            </a:br>
            <a:r>
              <a:rPr lang="ru-RU" sz="6600" b="1" dirty="0" smtClean="0">
                <a:solidFill>
                  <a:srgbClr val="FFFF00"/>
                </a:solidFill>
              </a:rPr>
              <a:t>в </a:t>
            </a:r>
            <a:r>
              <a:rPr lang="ru-RU" sz="6600" b="1" dirty="0" smtClean="0">
                <a:solidFill>
                  <a:srgbClr val="FFFF00"/>
                </a:solidFill>
              </a:rPr>
              <a:t>космосе?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229200"/>
            <a:ext cx="2900338" cy="928694"/>
          </a:xfrm>
        </p:spPr>
        <p:txBody>
          <a:bodyPr>
            <a:normAutofit fontScale="92500"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108 минут.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Назовите место, где находится взлетная площадка, с которой стартовали все космические корабли.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1723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Космодром «Байконур».</a:t>
            </a:r>
          </a:p>
        </p:txBody>
      </p:sp>
      <p:pic>
        <p:nvPicPr>
          <p:cNvPr id="35842" name="Picture 2" descr="http://f.azh.kz/news/11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c.1september.ru/2006/05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FF00"/>
                </a:solidFill>
              </a:rPr>
              <a:t>Как называется городок, </a:t>
            </a:r>
            <a:r>
              <a:rPr lang="ru-RU" sz="6000" dirty="0" smtClean="0">
                <a:solidFill>
                  <a:srgbClr val="FFFF00"/>
                </a:solidFill>
              </a:rPr>
              <a:t>в котором живут космонавты до и после полетов?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941168"/>
            <a:ext cx="3343276" cy="111443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Звездный.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338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Интеллектуальная игра </vt:lpstr>
      <vt:lpstr>Назовите число и месяц, когда отмечается День космонавтики.</vt:lpstr>
      <vt:lpstr>Назовите имя и фамилию первого космонавта</vt:lpstr>
      <vt:lpstr>Назовите имя и фамилию первой женщины-космонавта.</vt:lpstr>
      <vt:lpstr>Назовите год первого космического полета с человеком на борту</vt:lpstr>
      <vt:lpstr>Назовите фамилию первого космонавта, который вышел в открытый космос..</vt:lpstr>
      <vt:lpstr>Сколько минут пробыл  Юрий Гагарин  в космосе?</vt:lpstr>
      <vt:lpstr>Назовите место, где находится взлетная площадка, с которой стартовали все космические корабли.</vt:lpstr>
      <vt:lpstr>Как называется городок, в котором живут космонавты до и после полетов? </vt:lpstr>
      <vt:lpstr>Расшифруйте название планеты.</vt:lpstr>
      <vt:lpstr>Назовите все остальные планеты Солнечной системы. </vt:lpstr>
      <vt:lpstr>Тур «Угадай-ка!» Из трех вариантов, предложенных ведущим, надо найти правильный ответ на вопрос и показать карточку с нужным номером.  </vt:lpstr>
      <vt:lpstr>1. Назовите имя и отчество первого космонавта.</vt:lpstr>
      <vt:lpstr>2. Назовите страну, которая первой запустила искусственный спутник Земли.</vt:lpstr>
      <vt:lpstr>3. Сколько планет насчитывает Солнечная система?</vt:lpstr>
      <vt:lpstr>4. Кто побывал в космосе первым?</vt:lpstr>
      <vt:lpstr>5. Как звали первую собаку, побывавшую в космосе?</vt:lpstr>
      <vt:lpstr>6.  Как назывался аппарат, производивший исследования на поверхности Луны? </vt:lpstr>
      <vt:lpstr>7. Как называется небесное тело, движущееся вокруг планеты?  </vt:lpstr>
      <vt:lpstr>8. Кто был главным конструктором космических кораблей?   </vt:lpstr>
      <vt:lpstr>9. Как называется камень, падающий на Землю из межпланетного пространства?   </vt:lpstr>
      <vt:lpstr>10. Какие дыры могут быть в космосе?    </vt:lpstr>
      <vt:lpstr>Блицтурнир «Словоград» За одну минуту надо составить как можно больше слов из букв слова    космонавтика  </vt:lpstr>
      <vt:lpstr>«Кроссворд «Планеты Солнечной системы»</vt:lpstr>
      <vt:lpstr>Слайд 25</vt:lpstr>
    </vt:vector>
  </TitlesOfParts>
  <Company>maydod-cdt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Интеллектуальная игра </dc:title>
  <dc:creator>maydod-cdt</dc:creator>
  <cp:lastModifiedBy>админ</cp:lastModifiedBy>
  <cp:revision>29</cp:revision>
  <dcterms:created xsi:type="dcterms:W3CDTF">2013-05-25T07:44:00Z</dcterms:created>
  <dcterms:modified xsi:type="dcterms:W3CDTF">2021-03-01T13:30:22Z</dcterms:modified>
</cp:coreProperties>
</file>