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08" r:id="rId3"/>
    <p:sldMasterId id="2147483720" r:id="rId4"/>
    <p:sldMasterId id="2147483780" r:id="rId5"/>
    <p:sldMasterId id="2147483792" r:id="rId6"/>
    <p:sldMasterId id="2147483804" r:id="rId7"/>
    <p:sldMasterId id="2147483816" r:id="rId8"/>
    <p:sldMasterId id="2147483840" r:id="rId9"/>
    <p:sldMasterId id="2147483852" r:id="rId10"/>
  </p:sldMasterIdLst>
  <p:notesMasterIdLst>
    <p:notesMasterId r:id="rId23"/>
  </p:notesMasterIdLst>
  <p:sldIdLst>
    <p:sldId id="256" r:id="rId11"/>
    <p:sldId id="267" r:id="rId12"/>
    <p:sldId id="268" r:id="rId13"/>
    <p:sldId id="282" r:id="rId14"/>
    <p:sldId id="281" r:id="rId15"/>
    <p:sldId id="278" r:id="rId16"/>
    <p:sldId id="285" r:id="rId17"/>
    <p:sldId id="276" r:id="rId18"/>
    <p:sldId id="286" r:id="rId19"/>
    <p:sldId id="275" r:id="rId20"/>
    <p:sldId id="274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60AA0-C6F7-401F-ABD2-09454AB6C051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CF9D6-46A6-48A3-BB58-B5564BF191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699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21259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43757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24116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45317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5835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31442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257173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72600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9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274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92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523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63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676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6176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946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7043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4157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38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3674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062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151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3321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935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1454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324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401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74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88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7247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37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7643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09221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66606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8852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5305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7762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0895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15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42791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6377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4087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6951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137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0310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241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3165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29006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11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33305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5130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8726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9072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06473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9774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0862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31660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00774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54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3736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9132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1920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5998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4145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9636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81807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571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21939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787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7363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8989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5822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6302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82859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22978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2201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316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76608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53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4507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2868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51793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62493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8262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62172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35923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65873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3365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082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15553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8673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8850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86228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66000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78974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61233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2232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3857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78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73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67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13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7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87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789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4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39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Проектирование АОП НОО,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как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инструмент достижения образовательных результатов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для обучающихся с ОВЗ в начальной школе в условиях инклюзивного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образования</a:t>
            </a:r>
            <a:b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en-US" sz="4800" b="1" u="sng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http</a:t>
            </a:r>
            <a:r>
              <a:rPr lang="ru-RU" sz="4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://</a:t>
            </a:r>
            <a:r>
              <a:rPr lang="en-US" sz="4800" b="1" u="sng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fgosreestr</a:t>
            </a:r>
            <a:r>
              <a:rPr lang="ru-RU" sz="48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.</a:t>
            </a:r>
            <a:r>
              <a:rPr lang="en-US" sz="4800" b="1" u="sng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ru</a:t>
            </a:r>
            <a:r>
              <a:rPr lang="ru-RU" sz="4800" b="1" dirty="0">
                <a:solidFill>
                  <a:srgbClr val="99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99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73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bramenkons\Desktop\Безымянный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16" y="188640"/>
            <a:ext cx="8811580" cy="64320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282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bramenkons\Desktop\Безымянный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863588" cy="60109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5666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bramenkons\Desktop\Безымянный 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6" y="476672"/>
            <a:ext cx="8455026" cy="4148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280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Региональные документы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Хабаровского края от 05июня 2012 г. № 177-пр «О государственной программе Хабаровского края "Развитие образования в Хабаровском крае" 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Постановление Правительства Хабаровского края от 03мая 2015 г.  № 124-пр «Об утверждении Порядка регламентации и оформления отношений краевой государственной или муниципальной образовательной организации и родителей (законных представителей) обучающихся, нуждающихся в длительном лечении, а также обучающихся-инвалидов в части организации обучения по основным общеобразовательным программам на дому или в медицинских организациях»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Постановление Правительства Хабаровского края от 30декабря 2015 г. № 491-рп « Об утверждении государственной программы Хабаровского края «Доступная среда» на 2016-2020годы»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569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97" y="188916"/>
            <a:ext cx="8713787" cy="6480175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800" b="1" u="sng" dirty="0" smtClean="0">
                <a:latin typeface="Times New Roman" pitchFamily="18" charset="0"/>
              </a:rPr>
              <a:t>Новые локальные нормативные акты: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 образовательного учреждения с родителями (законными представителями) обучающихся;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 взаимодействии с родительской общественностью ОО;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 образования обучающихся с умственной отсталостью (1 и 2 варианты) /АОП  образования обучающихся ОВЗ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 рабочих программах  отдельных учебных предметов и курсов внеурочной деятельности в ОО.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 внеурочной деятельности в ОО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внутришкольном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контроле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медико-психолого-педагогическом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консилиуме.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об обучении по СИПР обучающихся с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умст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отст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(2 вариант)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оценки личностных результатов обучения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БУД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Рабочие программы учебных дисциплин и коррекционных курсов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 о сотрудничестве общеобразовательного учреждения и учреждений дополнительного образования детей;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 группе продленного дня («школе полного дня»);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об оказании платных дополнительных образовательных услуг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altLang="ru-RU" sz="1900" dirty="0" smtClean="0"/>
          </a:p>
        </p:txBody>
      </p:sp>
    </p:spTree>
    <p:extLst>
      <p:ext uri="{BB962C8B-B14F-4D97-AF65-F5344CB8AC3E}">
        <p14:creationId xmlns="" xmlns:p14="http://schemas.microsoft.com/office/powerpoint/2010/main" val="212842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образовательной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рамках преподавания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или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иного предмета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подбор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временных рамок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или иных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учебной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или иных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технологических приемов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или иных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материалов.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98534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228600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адаптированной  образовательной программы</a:t>
            </a:r>
            <a:endParaRPr lang="ru-RU" sz="2800" u="sng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endParaRPr lang="ru-RU" altLang="ru-RU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программы с указанием наименования учреждения, назначение программы, срок реализации,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адресность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(фамилия, имя обучающегося, год обучения), гриф утверждения руководителем, согласование с родителями и председателем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школы, указанием специалиста, который является ответственным за реализацию индивидуальной образовательной программы. </a:t>
            </a: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altLang="ru-RU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с учетом особых образовательных потребностей обучающегося ( на 1 чел) с ОВЗ;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«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среды.</a:t>
            </a:r>
            <a:endParaRPr lang="ru-RU" altLang="ru-RU" sz="20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altLang="ru-RU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программы изучаемых предметов: рабочая программа, расписание….</a:t>
            </a: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altLang="ru-RU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</a:t>
            </a:r>
          </a:p>
          <a:p>
            <a:pPr marL="108000" lvl="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altLang="ru-RU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индивидуально-коррекционных занятий (</a:t>
            </a:r>
            <a:r>
              <a:rPr lang="ru-RU" altLang="ru-RU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логопед, дефектолог, педагог-психолог</a:t>
            </a:r>
            <a:r>
              <a:rPr lang="ru-RU" altLang="ru-RU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altLang="ru-RU" sz="20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социальной адаптации детей с ОВЗ</a:t>
            </a: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достижений обучающегося, в котором конкретно сформулированы результаты реализации программы на уровне динамики показателей психического и психологического развития обучающегося</a:t>
            </a:r>
          </a:p>
          <a:p>
            <a:pPr marL="108000" indent="-1080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и рекомендации.</a:t>
            </a:r>
            <a:endParaRPr lang="ru-RU" altLang="ru-RU" sz="20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407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52" y="392088"/>
            <a:ext cx="846411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индивидуального образовательного плана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Общие сведения о ребенке и семье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рекомендации ПМПК,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специалисты сопровождения, цели на период, режим пребывания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ОУ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«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освоения образовательной программы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задачи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предметным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областям, формы организации учебной деятельности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достижений!!!</a:t>
            </a:r>
            <a:endParaRPr lang="ru-R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план в данном разделе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касается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тех предметных областей,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освоении которых ребенок с 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может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испытывать реальные трудности</a:t>
            </a:r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задач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на знание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звучать так: научить читать слоги 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гласными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буквами…; научить соотносить звук и соответствующую ему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 таком случае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достижений будут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правильно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читает слоги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гласными …. в восьми из десяти предложенных вариантов;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умеет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соотносить звук и соответствующую ему букву и т. 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компетентности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7705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bramenkons\Desktop\Безымянн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1275"/>
            <a:ext cx="4953000" cy="6773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615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bramenkons\Desktop\Безымянный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6688"/>
            <a:ext cx="9108504" cy="6524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6062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640960" cy="646330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endParaRPr lang="ru-RU" sz="2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PetersburgC"/>
              </a:rPr>
              <a:t>— </a:t>
            </a:r>
            <a:r>
              <a:rPr lang="ru-RU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 ребенка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(углубленную диагностику особенностей развития речи ребенка проводит логопед, но учитель должен иметь свое представление о том, насколько понятно (внятно) ребенок говорит, как он использует речь для общения со сверстниками и взрослыми, может ли построить связное высказывание, достаточен ли его словарный запас, может ли использовать речь для планирования и регуляции собственной деятельности);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пространственных </a:t>
            </a:r>
            <a:r>
              <a:rPr lang="ru-RU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выше—ниже, дальше—ближе, справа—слева и т. д.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(углубленную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 степени сформированности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пространственных представлений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учителю это нужно знать для понимания необходимости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пространственного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маркирования учебных материалов, рабочего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ребенка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элементарных математических представлений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(общая осведомленность об окружающем мире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«стая туч»???;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поведения ребенка в учебной ситуации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может 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сидеть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партой, следовать фронтальной инструкции, ждать, пока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ответят одноклассники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его спросят, аккуратно обращаться с учебными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взаимодействовать с другими детьми в процессе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заданий, критично оценивать свою работу и т. д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1" dirty="0">
                <a:solidFill>
                  <a:prstClr val="black"/>
                </a:solidFill>
                <a:latin typeface="PetersburgC-Italic"/>
              </a:rPr>
              <a:t> </a:t>
            </a:r>
            <a:endParaRPr lang="ru-RU" sz="1600" i="1" dirty="0" smtClean="0">
              <a:solidFill>
                <a:prstClr val="black"/>
              </a:solidFill>
              <a:latin typeface="PetersburgC-Italic"/>
            </a:endParaRPr>
          </a:p>
          <a:p>
            <a:r>
              <a:rPr lang="ru-RU" sz="1600" i="1" dirty="0">
                <a:solidFill>
                  <a:srgbClr val="FF0000"/>
                </a:solidFill>
                <a:latin typeface="PetersburgC-Italic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PetersburgC-Italic"/>
                <a:cs typeface="Times New Roman" panose="02020603050405020304" pitchFamily="18" charset="0"/>
              </a:rPr>
              <a:t>                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Начинай же…», «Нам уже не терпится…», «Так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хочется 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поскорее увидеть…»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особенности поведения ребенка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степень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владение гигиеническими навыками, особенности взаимодействия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и взрослыми);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деятельности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темп,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работоспособность, способы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преодоления истощения;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эмоционально-личностного 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ребенка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его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учебы, мотивация, адекватность эмоционального реагирования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prstClr val="black"/>
                </a:solidFill>
                <a:latin typeface="PetersburgC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не обладают моделью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психического…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умеют «расшифровывать» мимику, жесты других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211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732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Тема Office</vt:lpstr>
      <vt:lpstr>1_Office Theme</vt:lpstr>
      <vt:lpstr>2_Тема Office</vt:lpstr>
      <vt:lpstr>3_Тема Office</vt:lpstr>
      <vt:lpstr>8_Тема Office</vt:lpstr>
      <vt:lpstr>9_Тема Office</vt:lpstr>
      <vt:lpstr>10_Тема Office</vt:lpstr>
      <vt:lpstr>11_Тема Office</vt:lpstr>
      <vt:lpstr>13_Тема Office</vt:lpstr>
      <vt:lpstr>14_Тема Office</vt:lpstr>
      <vt:lpstr>Проектирование АОП НОО,  как инструмент достижения образовательных результатов для обучающихся с ОВЗ в начальной школе в условиях инклюзивного образования http://fgosreestr.ru </vt:lpstr>
      <vt:lpstr>                    Региональные документы 1. Постановление Правительства Хабаровского края от 05июня 2012 г. № 177-пр «О государственной программе Хабаровского края "Развитие образования в Хабаровском крае"  2. Постановление Правительства Хабаровского края от 03мая 2015 г.  № 124-пр «Об утверждении Порядка регламентации и оформления отношений краевой государственной или муниципальной образовательной организации и родителей (законных представителей) обучающихся, нуждающихся в длительном лечении, а также обучающихся-инвалидов в части организации обучения по основным общеобразовательным программам на дому или в медицинских организациях» 3.  Постановление Правительства Хабаровского края от 30декабря 2015 г. № 491-рп « Об утверждении государственной программы Хабаровского края «Доступная среда» на 2016-2020годы»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АОП НОО,  как инструмент достижения образовательных результатов для обучающихся с ОВЗ в начальной школе в условиях инклюзивного образования</dc:title>
  <dc:creator>Наталья Абраменко Станиславовна</dc:creator>
  <cp:lastModifiedBy>Наталья</cp:lastModifiedBy>
  <cp:revision>10</cp:revision>
  <dcterms:created xsi:type="dcterms:W3CDTF">2016-08-22T23:58:13Z</dcterms:created>
  <dcterms:modified xsi:type="dcterms:W3CDTF">2016-08-30T08:41:01Z</dcterms:modified>
</cp:coreProperties>
</file>